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66" r:id="rId3"/>
    <p:sldId id="269" r:id="rId4"/>
    <p:sldId id="267" r:id="rId5"/>
    <p:sldId id="268" r:id="rId6"/>
    <p:sldId id="270" r:id="rId7"/>
    <p:sldId id="272" r:id="rId8"/>
    <p:sldId id="273" r:id="rId9"/>
    <p:sldId id="274" r:id="rId10"/>
    <p:sldId id="27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336699"/>
    <a:srgbClr val="8E0000"/>
    <a:srgbClr val="CC9900"/>
    <a:srgbClr val="7A7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40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365C94E-04BF-4F85-508D-7FB5CE91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26533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chemeClr val="accent2"/>
                </a:solidFill>
                <a:latin typeface="Calisto MT"/>
              </a:rPr>
              <a:t>Botrugno 20 febbraio 2024</a:t>
            </a:r>
            <a:endParaRPr lang="it-IT" b="1" dirty="0">
              <a:solidFill>
                <a:schemeClr val="accent2"/>
              </a:solidFill>
              <a:latin typeface="Calisto MT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04" y="1248229"/>
            <a:ext cx="10149258" cy="505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72" y="551542"/>
            <a:ext cx="11205627" cy="534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6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84" y="609599"/>
            <a:ext cx="10496748" cy="383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01" y="316152"/>
            <a:ext cx="11078642" cy="591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81" y="261256"/>
            <a:ext cx="11113701" cy="59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06" y="711200"/>
            <a:ext cx="10706580" cy="567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21" y="725714"/>
            <a:ext cx="10835482" cy="542834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210629" y="1219200"/>
            <a:ext cx="5805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I Percorsi  proposti ma da verificare</a:t>
            </a:r>
          </a:p>
          <a:p>
            <a:r>
              <a:rPr lang="it-IT" sz="2800" b="1" dirty="0" smtClean="0"/>
              <a:t>anche con i Comuni intermedi  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76978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85" y="1120599"/>
            <a:ext cx="10751772" cy="5362142"/>
          </a:xfrm>
          <a:prstGeom prst="rect">
            <a:avLst/>
          </a:prstGeom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87" y="333830"/>
            <a:ext cx="2819626" cy="162392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017485" y="362859"/>
            <a:ext cx="6081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Accordi a Castiglione – 2.9.2023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85594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95" y="1159714"/>
            <a:ext cx="9894961" cy="4876801"/>
          </a:xfrm>
          <a:prstGeom prst="rect">
            <a:avLst/>
          </a:prstGeom>
        </p:spPr>
      </p:pic>
      <p:pic>
        <p:nvPicPr>
          <p:cNvPr id="3" name="Immagin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360000"/>
            <a:ext cx="4296772" cy="29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4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84" y="2095046"/>
            <a:ext cx="11123031" cy="399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857829" y="711200"/>
            <a:ext cx="3722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La Proposta di Accordo</a:t>
            </a:r>
            <a:endParaRPr lang="it-IT" sz="2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049" y="213127"/>
            <a:ext cx="4794523" cy="204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4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taglio">
  <a:themeElements>
    <a:clrScheme name="Blu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TM10001105[[fn=Ritaglio]]</Template>
  <TotalTime>6116</TotalTime>
  <Words>24</Words>
  <Application>Microsoft Office PowerPoint</Application>
  <PresentationFormat>Personalizzato</PresentationFormat>
  <Paragraphs>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Ritaglio</vt:lpstr>
      <vt:lpstr>Botrugno 20 febbraio 2024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 SESSIONE DI FORMAZIONE PER  I NOSTRI SOCI</dc:title>
  <dc:creator>RenatoDiGregorio</dc:creator>
  <cp:lastModifiedBy>Renato Di Gregorio</cp:lastModifiedBy>
  <cp:revision>106</cp:revision>
  <dcterms:created xsi:type="dcterms:W3CDTF">2023-02-16T09:13:50Z</dcterms:created>
  <dcterms:modified xsi:type="dcterms:W3CDTF">2024-02-20T07:01:58Z</dcterms:modified>
</cp:coreProperties>
</file>